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60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(वसंत- काव्य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hi-IN" sz="3200" dirty="0" smtClean="0">
                <a:solidFill>
                  <a:srgbClr val="FF0000"/>
                </a:solidFill>
              </a:rPr>
              <a:t> कठपुतली (भवानी प्रसाद मिश्र)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334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hi-IN" sz="2800" u="sng" smtClean="0">
                <a:solidFill>
                  <a:srgbClr val="FF0000"/>
                </a:solidFill>
              </a:rPr>
              <a:t>कवि</a:t>
            </a:r>
            <a:r>
              <a:rPr lang="hi-IN" sz="2800" u="sng" smtClean="0">
                <a:solidFill>
                  <a:srgbClr val="FF0000"/>
                </a:solidFill>
              </a:rPr>
              <a:t>-</a:t>
            </a:r>
            <a:r>
              <a:rPr lang="hi-IN" sz="2800" u="sng" smtClean="0">
                <a:solidFill>
                  <a:srgbClr val="FF0000"/>
                </a:solidFill>
              </a:rPr>
              <a:t>परिचय </a:t>
            </a:r>
            <a:r>
              <a:rPr lang="hi-IN" sz="2000" smtClean="0">
                <a:solidFill>
                  <a:srgbClr val="FF0000"/>
                </a:solidFill>
              </a:rPr>
              <a:t> </a:t>
            </a:r>
            <a:r>
              <a:rPr lang="hi-IN" sz="2000" dirty="0" smtClean="0"/>
              <a:t>:-</a:t>
            </a:r>
            <a:endParaRPr lang="en-US" sz="2000" dirty="0" smtClean="0"/>
          </a:p>
          <a:p>
            <a:pPr algn="just"/>
            <a:r>
              <a:rPr lang="hi-IN" sz="1900" b="1" dirty="0" smtClean="0"/>
              <a:t>भवानी प्रसाद मिश्र</a:t>
            </a:r>
            <a:r>
              <a:rPr lang="hi-IN" sz="1900" dirty="0" smtClean="0"/>
              <a:t> (जन्म: २९ मार्च १९१४ - मृत्यु: २० फ़रवरी १९८५) हिन्दी के प्रसिद्ध कवि तथा गांधीवादी विचारक थे। वह 'दूसरा सप्तक' के प्रथम कवि हैं। गांंधी-दर्शन का प्रभाव तथा उसकी झलक उनकी कविताओं में साफ़ देखी जा सकती है। उनका प्रथम संग्रह 'गीत-फ़रोश' अपनी नई शैली, नई उद्भावनाओं और नये पाठ-प्रवाह के कारण अत्यंत लोकप्रिय हुआ। प्यार से लोग उन्हें </a:t>
            </a:r>
            <a:r>
              <a:rPr lang="hi-IN" sz="1900" b="1" dirty="0" smtClean="0"/>
              <a:t>भवानी भाई</a:t>
            </a:r>
            <a:r>
              <a:rPr lang="hi-IN" sz="1900" dirty="0" smtClean="0"/>
              <a:t> कहकर सम्बोधित किया करते थे।</a:t>
            </a:r>
          </a:p>
          <a:p>
            <a:pPr algn="just">
              <a:buNone/>
            </a:pPr>
            <a:r>
              <a:rPr lang="hi-IN" sz="1900" dirty="0" smtClean="0"/>
              <a:t>   उन्होंने स्वयं को कभी भी निराशा के गर्त में डूबने नहीं दिया। जैसे सात-सात बार मौत से वे लड़े वैसे ही आजादी के पहले गुलामी से लड़े और आजादी के बाद तानाशाही से भी लड़े। आपातकाल के दौरान नियम पूर्वक सुबह-दोपहर-शाम तीनों वेलाओं में उन्होंने कवितायें लिखी थीं जो बाद में </a:t>
            </a:r>
            <a:r>
              <a:rPr lang="hi-IN" sz="1900" b="1" dirty="0" smtClean="0"/>
              <a:t>त्रिकाल सन्ध्या</a:t>
            </a:r>
            <a:r>
              <a:rPr lang="hi-IN" sz="1900" dirty="0" smtClean="0"/>
              <a:t> नामक पुस्तक में प्रकाशित भी हुईं।</a:t>
            </a:r>
          </a:p>
          <a:p>
            <a:pPr algn="just">
              <a:buNone/>
            </a:pPr>
            <a:r>
              <a:rPr lang="hi-IN" sz="2100" dirty="0" smtClean="0"/>
              <a:t>   भवानी भाई को १९७२ में उनकी कृति बुनी हुई रस्सी पर साहित्य अकादमी पुरस्कार मिला। १९८१-८२ में उत्तर प्रदेश हिन्दी संस्थानका साहित्यकार सम्मान दिया गया तथा १९८३ में उन्हें मध्य प्रदेश शासन के शिखर सम्मान से अलंकृत किया गया।</a:t>
            </a:r>
          </a:p>
          <a:p>
            <a:pPr algn="just"/>
            <a:r>
              <a:rPr lang="hi-IN" sz="2200" b="1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200" b="1" u="sng" dirty="0" smtClean="0"/>
              <a:t> </a:t>
            </a:r>
            <a:r>
              <a:rPr lang="hi-IN" sz="2200" b="1" dirty="0" smtClean="0"/>
              <a:t>:- </a:t>
            </a:r>
            <a:r>
              <a:rPr lang="hi-IN" sz="2000" b="1" dirty="0" smtClean="0"/>
              <a:t>कविता संग्रह</a:t>
            </a:r>
            <a:r>
              <a:rPr lang="hi-IN" sz="2000" dirty="0" smtClean="0"/>
              <a:t>- गीत फरोश, चकित है दुख, गान्धी पंचशती, बुनी हुई रस्सी, खुशबू के शिलालेख, त्रिकाल सन्ध्या, व्यक्तिगत, परिवर्तन जिए, तुम आते हो, इदम् न मम, शरीर कविता: फसलें और फूल, मानसरोवर दिन, सम्प्रति, अँधेरी कविताएँ, तूस की आग, कालजयी, अनाम, नीली रेखा तक और सन्नाटा।</a:t>
            </a:r>
            <a:r>
              <a:rPr lang="hi-IN" sz="2000" b="1" dirty="0" smtClean="0"/>
              <a:t>बाल कविताएँ -</a:t>
            </a:r>
            <a:r>
              <a:rPr lang="hi-IN" sz="2000" dirty="0" smtClean="0"/>
              <a:t> तुकों के खेल, </a:t>
            </a:r>
            <a:r>
              <a:rPr lang="hi-IN" sz="2000" b="1" dirty="0" smtClean="0"/>
              <a:t>संस्मरण</a:t>
            </a:r>
            <a:r>
              <a:rPr lang="hi-IN" sz="2000" dirty="0" smtClean="0"/>
              <a:t> - जिन्होंने मुझे रचा</a:t>
            </a:r>
            <a:r>
              <a:rPr lang="hi-IN" sz="2000" b="1" dirty="0" smtClean="0"/>
              <a:t>निबन्ध संग्रह</a:t>
            </a:r>
            <a:r>
              <a:rPr lang="hi-IN" sz="2000" dirty="0" smtClean="0"/>
              <a:t> - कुछ नीति कुछ राजनीति।</a:t>
            </a:r>
            <a:endParaRPr lang="hi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hi-IN" sz="3200" dirty="0" smtClean="0">
                <a:solidFill>
                  <a:srgbClr val="FF0000"/>
                </a:solidFill>
              </a:rPr>
              <a:t> कठपुतली (भवानी प्रसाद मिश्र)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</a:t>
            </a:r>
          </a:p>
          <a:p>
            <a:r>
              <a:rPr lang="en-US" sz="2000" dirty="0" err="1" smtClean="0"/>
              <a:t>i</a:t>
            </a:r>
            <a:r>
              <a:rPr lang="hi-IN" sz="2000" dirty="0" smtClean="0"/>
              <a:t>) राजस्थान की खेल परंपरा को जानना व समझना </a:t>
            </a:r>
            <a:r>
              <a:rPr lang="hi-IN" sz="2400" dirty="0" smtClean="0"/>
              <a:t>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ii</a:t>
            </a:r>
            <a:r>
              <a:rPr lang="hi-IN" sz="2400" dirty="0" smtClean="0"/>
              <a:t>)</a:t>
            </a:r>
            <a:r>
              <a:rPr lang="en-US" sz="2400" dirty="0" smtClean="0"/>
              <a:t> </a:t>
            </a:r>
            <a:r>
              <a:rPr lang="hi-IN" sz="2400" dirty="0" smtClean="0"/>
              <a:t>कठपुतली के मनोभाव से परिचित होना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iii)</a:t>
            </a:r>
            <a:r>
              <a:rPr lang="hi-IN" sz="2400" dirty="0" smtClean="0"/>
              <a:t>कठपुतली का जीवन 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iv) </a:t>
            </a:r>
            <a:r>
              <a:rPr lang="hi-IN" sz="2400" dirty="0" smtClean="0"/>
              <a:t>कठपुतली की परतंत्रता की कहानी 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</a:p>
          <a:p>
            <a:r>
              <a:rPr lang="en-US" sz="2400" dirty="0" smtClean="0"/>
              <a:t>v)</a:t>
            </a:r>
            <a:r>
              <a:rPr lang="hi-IN" sz="2400" dirty="0" smtClean="0"/>
              <a:t> निर्जीव वस्तुओं के मनोभाव का ज्ञान I</a:t>
            </a:r>
          </a:p>
          <a:p>
            <a:r>
              <a:rPr lang="en-US" sz="2400" dirty="0" smtClean="0"/>
              <a:t>vi)</a:t>
            </a:r>
            <a:r>
              <a:rPr lang="hi-IN" sz="2400" dirty="0" smtClean="0"/>
              <a:t> आज़ादी की भावना का विकास </a:t>
            </a:r>
            <a:r>
              <a:rPr lang="en-US" sz="2400" dirty="0" smtClean="0"/>
              <a:t> I</a:t>
            </a:r>
            <a:endParaRPr lang="hi-IN" sz="2400" dirty="0" smtClean="0"/>
          </a:p>
          <a:p>
            <a:r>
              <a:rPr lang="en-US" sz="2400" dirty="0" smtClean="0"/>
              <a:t>vii) </a:t>
            </a:r>
            <a:r>
              <a:rPr lang="hi-IN" sz="2400" dirty="0" smtClean="0"/>
              <a:t>कठपुतली को मन में स्वतंत्र होने का भाव 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</a:p>
          <a:p>
            <a:r>
              <a:rPr lang="en-US" sz="2400" dirty="0" smtClean="0"/>
              <a:t>viii)</a:t>
            </a:r>
            <a:r>
              <a:rPr lang="hi-IN" sz="2400" dirty="0" smtClean="0"/>
              <a:t> कठपुतली के खेल का ज्ञान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ix) </a:t>
            </a:r>
            <a:r>
              <a:rPr lang="hi-IN" sz="2400" dirty="0" smtClean="0"/>
              <a:t>कठपुतली के खेल के माध्यम से आज़ादी की भावना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</a:p>
          <a:p>
            <a:r>
              <a:rPr lang="en-US" sz="2400" dirty="0" smtClean="0"/>
              <a:t>x) </a:t>
            </a:r>
            <a:r>
              <a:rPr lang="hi-IN" sz="2400" dirty="0" smtClean="0"/>
              <a:t>कठपुतली के परतंत्रता की कहानी </a:t>
            </a:r>
            <a:r>
              <a:rPr lang="en-US" sz="2400" dirty="0" smtClean="0"/>
              <a:t>I</a:t>
            </a:r>
            <a:r>
              <a:rPr lang="hi-IN" sz="2400" dirty="0" smtClean="0"/>
              <a:t> </a:t>
            </a:r>
          </a:p>
          <a:p>
            <a:r>
              <a:rPr lang="en-US" sz="2400" dirty="0" smtClean="0"/>
              <a:t>xi) </a:t>
            </a:r>
            <a:r>
              <a:rPr lang="hi-IN" sz="2400" dirty="0" smtClean="0"/>
              <a:t>कठपुतली के मन में उठने वाले भाव 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</a:p>
          <a:p>
            <a:endParaRPr lang="hi-IN" sz="24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914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hi-IN" sz="3200" dirty="0" smtClean="0">
                <a:solidFill>
                  <a:srgbClr val="FF0000"/>
                </a:solidFill>
              </a:rPr>
              <a:t> कठपुतली (भवानी प्रसाद मिश्र)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इस विडियो को देखें :-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https://www.youtube.com/watch?v=nOCoKOTktmA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https://www.youtube.com/watch?v=g4Pjm3W7yP4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प्रश्नोत्तर के लिए :-</a:t>
            </a: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https://www.youtube.com/watch?v=wLtIQNIGArA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सौजन्य से :- हिंदी विभाग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1018</TotalTime>
  <Words>168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पाठ-4 कठपुतली (भवानी प्रसाद मिश्र) </vt:lpstr>
      <vt:lpstr>पाठ-4 कठपुतली (भवानी प्रसाद मिश्र) </vt:lpstr>
      <vt:lpstr>पाठ-4 कठपुतली (भवानी प्रसाद मिश्र)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121</cp:revision>
  <dcterms:created xsi:type="dcterms:W3CDTF">2006-08-16T00:00:00Z</dcterms:created>
  <dcterms:modified xsi:type="dcterms:W3CDTF">2020-05-12T11:50:34Z</dcterms:modified>
</cp:coreProperties>
</file>