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9" r:id="rId2"/>
    <p:sldId id="260" r:id="rId3"/>
    <p:sldId id="272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CC0000"/>
    <a:srgbClr val="99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6D584-1ABE-4963-A7B1-FCF6D8EB1A5D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531F-7629-4E95-8148-522F6F26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6531F-7629-4E95-8148-522F6F2681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86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8000" b="1" dirty="0">
                <a:ln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saah" pitchFamily="34" charset="0"/>
                <a:ea typeface="Times New Roman" pitchFamily="18" charset="0"/>
                <a:cs typeface="Utsaah" pitchFamily="34" charset="0"/>
              </a:rPr>
              <a:t>सैनिक  स्कूल गोपालगंज</a:t>
            </a:r>
            <a:endParaRPr lang="en-US" sz="8000" b="1" dirty="0">
              <a:ln/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162800" cy="3505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1561"/>
              </a:avLst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flex\BASKETBALL\Basketball 2018\Transpar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399" y="73152"/>
            <a:ext cx="914401" cy="1069848"/>
          </a:xfrm>
          <a:prstGeom prst="rect">
            <a:avLst/>
          </a:prstGeom>
          <a:noFill/>
        </p:spPr>
      </p:pic>
      <p:pic>
        <p:nvPicPr>
          <p:cNvPr id="1030" name="Picture 6" descr="D:\School Certificate\imageedit_1_890521746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73025"/>
            <a:ext cx="1069975" cy="10699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105400"/>
            <a:ext cx="8153400" cy="17543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हिन्दी </a:t>
            </a: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कक्षा -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VII</a:t>
            </a:r>
            <a:endParaRPr lang="hi-IN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(वसंत- काव्य खंड)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1 ON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47800"/>
            <a:ext cx="8153400" cy="3657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90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7239000" cy="6096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</a:t>
            </a:r>
            <a:r>
              <a:rPr lang="en-US" sz="3200" dirty="0" smtClean="0">
                <a:solidFill>
                  <a:srgbClr val="FF0000"/>
                </a:solidFill>
              </a:rPr>
              <a:t>4</a:t>
            </a:r>
            <a:r>
              <a:rPr lang="hi-IN" sz="3200" dirty="0" smtClean="0">
                <a:solidFill>
                  <a:srgbClr val="FF0000"/>
                </a:solidFill>
              </a:rPr>
              <a:t> कठपुतली (भवानी प्रसाद मिश्र)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66800"/>
            <a:ext cx="7772400" cy="5334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hi-IN" sz="2800" u="sng" smtClean="0">
                <a:solidFill>
                  <a:srgbClr val="FF0000"/>
                </a:solidFill>
              </a:rPr>
              <a:t>कवि</a:t>
            </a:r>
            <a:r>
              <a:rPr lang="hi-IN" sz="2800" u="sng" smtClean="0">
                <a:solidFill>
                  <a:srgbClr val="FF0000"/>
                </a:solidFill>
              </a:rPr>
              <a:t>-</a:t>
            </a:r>
            <a:r>
              <a:rPr lang="hi-IN" sz="2800" u="sng" smtClean="0">
                <a:solidFill>
                  <a:srgbClr val="FF0000"/>
                </a:solidFill>
              </a:rPr>
              <a:t>परिचय </a:t>
            </a:r>
            <a:r>
              <a:rPr lang="hi-IN" sz="2000" smtClean="0">
                <a:solidFill>
                  <a:srgbClr val="FF0000"/>
                </a:solidFill>
              </a:rPr>
              <a:t> </a:t>
            </a:r>
            <a:r>
              <a:rPr lang="hi-IN" sz="2000" dirty="0" smtClean="0"/>
              <a:t>:-</a:t>
            </a:r>
            <a:endParaRPr lang="en-US" sz="2000" dirty="0" smtClean="0"/>
          </a:p>
          <a:p>
            <a:pPr algn="just"/>
            <a:r>
              <a:rPr lang="hi-IN" sz="1900" b="1" dirty="0" smtClean="0"/>
              <a:t>भवानी प्रसाद मिश्र</a:t>
            </a:r>
            <a:r>
              <a:rPr lang="hi-IN" sz="1900" dirty="0" smtClean="0"/>
              <a:t> (जन्म: २९ मार्च १९१४ - मृत्यु: २० फ़रवरी १९८५) हिन्दी के प्रसिद्ध कवि तथा गांधीवादी विचारक थे। वह 'दूसरा सप्तक' के प्रथम कवि हैं। गांंधी-दर्शन का प्रभाव तथा उसकी झलक उनकी कविताओं में साफ़ देखी जा सकती है। उनका प्रथम संग्रह 'गीत-फ़रोश' अपनी नई शैली, नई उद्भावनाओं और नये पाठ-प्रवाह के कारण अत्यंत लोकप्रिय हुआ। प्यार से लोग उन्हें </a:t>
            </a:r>
            <a:r>
              <a:rPr lang="hi-IN" sz="1900" b="1" dirty="0" smtClean="0"/>
              <a:t>भवानी भाई</a:t>
            </a:r>
            <a:r>
              <a:rPr lang="hi-IN" sz="1900" dirty="0" smtClean="0"/>
              <a:t> कहकर सम्बोधित किया करते थे।</a:t>
            </a:r>
          </a:p>
          <a:p>
            <a:pPr algn="just">
              <a:buNone/>
            </a:pPr>
            <a:r>
              <a:rPr lang="hi-IN" sz="1900" dirty="0" smtClean="0"/>
              <a:t>   उन्होंने स्वयं को कभी भी निराशा के गर्त में डूबने नहीं दिया। जैसे सात-सात बार मौत से वे लड़े वैसे ही आजादी के पहले गुलामी से लड़े और आजादी के बाद तानाशाही से भी लड़े। आपातकाल के दौरान नियम पूर्वक सुबह-दोपहर-शाम तीनों वेलाओं में उन्होंने कवितायें लिखी थीं जो बाद में </a:t>
            </a:r>
            <a:r>
              <a:rPr lang="hi-IN" sz="1900" b="1" dirty="0" smtClean="0"/>
              <a:t>त्रिकाल सन्ध्या</a:t>
            </a:r>
            <a:r>
              <a:rPr lang="hi-IN" sz="1900" dirty="0" smtClean="0"/>
              <a:t> नामक पुस्तक में प्रकाशित भी हुईं।</a:t>
            </a:r>
          </a:p>
          <a:p>
            <a:pPr algn="just">
              <a:buNone/>
            </a:pPr>
            <a:r>
              <a:rPr lang="hi-IN" sz="2100" dirty="0" smtClean="0"/>
              <a:t>   भवानी भाई को १९७२ में उनकी कृति बुनी हुई रस्सी पर साहित्य अकादमी पुरस्कार मिला। १९८१-८२ में उत्तर प्रदेश हिन्दी संस्थानका साहित्यकार सम्मान दिया गया तथा १९८३ में उन्हें मध्य प्रदेश शासन के शिखर सम्मान से अलंकृत किया गया।</a:t>
            </a:r>
          </a:p>
          <a:p>
            <a:pPr algn="just"/>
            <a:r>
              <a:rPr lang="hi-IN" sz="2200" b="1" u="sng" dirty="0" smtClean="0">
                <a:solidFill>
                  <a:srgbClr val="FF0000"/>
                </a:solidFill>
              </a:rPr>
              <a:t>रचनाएँ</a:t>
            </a:r>
            <a:r>
              <a:rPr lang="hi-IN" sz="2200" b="1" u="sng" dirty="0" smtClean="0"/>
              <a:t> </a:t>
            </a:r>
            <a:r>
              <a:rPr lang="hi-IN" sz="2200" b="1" dirty="0" smtClean="0"/>
              <a:t>:- </a:t>
            </a:r>
            <a:r>
              <a:rPr lang="hi-IN" sz="2000" b="1" dirty="0" smtClean="0"/>
              <a:t>कविता संग्रह</a:t>
            </a:r>
            <a:r>
              <a:rPr lang="hi-IN" sz="2000" dirty="0" smtClean="0"/>
              <a:t>- गीत फरोश, चकित है दुख, गान्धी पंचशती, बुनी हुई रस्सी, खुशबू के शिलालेख, त्रिकाल सन्ध्या, व्यक्तिगत, परिवर्तन जिए, तुम आते हो, इदम् न मम, शरीर कविता: फसलें और फूल, मानसरोवर दिन, सम्प्रति, अँधेरी कविताएँ, तूस की आग, कालजयी, अनाम, नीली रेखा तक और सन्नाटा।</a:t>
            </a:r>
            <a:r>
              <a:rPr lang="hi-IN" sz="2000" b="1" dirty="0" smtClean="0"/>
              <a:t>बाल कविताएँ -</a:t>
            </a:r>
            <a:r>
              <a:rPr lang="hi-IN" sz="2000" dirty="0" smtClean="0"/>
              <a:t> तुकों के खेल, </a:t>
            </a:r>
            <a:r>
              <a:rPr lang="hi-IN" sz="2000" b="1" dirty="0" smtClean="0"/>
              <a:t>संस्मरण</a:t>
            </a:r>
            <a:r>
              <a:rPr lang="hi-IN" sz="2000" dirty="0" smtClean="0"/>
              <a:t> - जिन्होंने मुझे रचा</a:t>
            </a:r>
            <a:r>
              <a:rPr lang="hi-IN" sz="2000" b="1" dirty="0" smtClean="0"/>
              <a:t>निबन्ध संग्रह</a:t>
            </a:r>
            <a:r>
              <a:rPr lang="hi-IN" sz="2000" dirty="0" smtClean="0"/>
              <a:t> - कुछ नीति कुछ राजनीति।</a:t>
            </a:r>
            <a:endParaRPr lang="hi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5334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</a:t>
            </a:r>
            <a:r>
              <a:rPr lang="en-US" sz="3200" dirty="0" smtClean="0">
                <a:solidFill>
                  <a:srgbClr val="FF0000"/>
                </a:solidFill>
              </a:rPr>
              <a:t>4</a:t>
            </a:r>
            <a:r>
              <a:rPr lang="hi-IN" sz="3200" dirty="0" smtClean="0">
                <a:solidFill>
                  <a:srgbClr val="FF0000"/>
                </a:solidFill>
              </a:rPr>
              <a:t> कठपुतली (भवानी प्रसाद मिश्र)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0600"/>
            <a:ext cx="77724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200" u="sng" dirty="0" smtClean="0">
                <a:solidFill>
                  <a:srgbClr val="FF0000"/>
                </a:solidFill>
              </a:rPr>
              <a:t>महत्वपूर्ण तथ्य </a:t>
            </a:r>
          </a:p>
          <a:p>
            <a:pPr algn="ctr">
              <a:buNone/>
            </a:pPr>
            <a:endParaRPr lang="hi-IN" sz="3200" u="sng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24000"/>
            <a:ext cx="7772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000" dirty="0" smtClean="0"/>
              <a:t> </a:t>
            </a:r>
          </a:p>
          <a:p>
            <a:r>
              <a:rPr lang="en-US" sz="2000" dirty="0" err="1" smtClean="0"/>
              <a:t>i</a:t>
            </a:r>
            <a:r>
              <a:rPr lang="hi-IN" sz="2000" dirty="0" smtClean="0"/>
              <a:t>) राजस्थान की खेल परंपरा को जानना व समझना </a:t>
            </a:r>
            <a:r>
              <a:rPr lang="hi-IN" sz="2400" dirty="0" smtClean="0"/>
              <a:t> </a:t>
            </a:r>
            <a:r>
              <a:rPr lang="en-US" sz="2400" dirty="0" smtClean="0"/>
              <a:t>I</a:t>
            </a:r>
            <a:endParaRPr lang="hi-IN" sz="2400" dirty="0" smtClean="0"/>
          </a:p>
          <a:p>
            <a:r>
              <a:rPr lang="en-US" sz="2400" dirty="0" smtClean="0"/>
              <a:t>ii</a:t>
            </a:r>
            <a:r>
              <a:rPr lang="hi-IN" sz="2400" dirty="0" smtClean="0"/>
              <a:t>)</a:t>
            </a:r>
            <a:r>
              <a:rPr lang="en-US" sz="2400" dirty="0" smtClean="0"/>
              <a:t> </a:t>
            </a:r>
            <a:r>
              <a:rPr lang="hi-IN" sz="2400" dirty="0" smtClean="0"/>
              <a:t>कठपुतली के मनोभाव से परिचित होना </a:t>
            </a:r>
            <a:r>
              <a:rPr lang="en-US" sz="2400" dirty="0" smtClean="0"/>
              <a:t>I</a:t>
            </a:r>
            <a:endParaRPr lang="hi-IN" sz="2400" dirty="0" smtClean="0"/>
          </a:p>
          <a:p>
            <a:r>
              <a:rPr lang="en-US" sz="2400" dirty="0" smtClean="0"/>
              <a:t>iii)</a:t>
            </a:r>
            <a:r>
              <a:rPr lang="hi-IN" sz="2400" dirty="0" smtClean="0"/>
              <a:t>कठपुतली का जीवन  </a:t>
            </a:r>
            <a:r>
              <a:rPr lang="en-US" sz="2400" dirty="0" smtClean="0"/>
              <a:t>I</a:t>
            </a:r>
            <a:endParaRPr lang="hi-IN" sz="2400" dirty="0" smtClean="0"/>
          </a:p>
          <a:p>
            <a:r>
              <a:rPr lang="en-US" sz="2400" dirty="0" smtClean="0"/>
              <a:t>iv) </a:t>
            </a:r>
            <a:r>
              <a:rPr lang="hi-IN" sz="2400" dirty="0" smtClean="0"/>
              <a:t>कठपुतली की परतंत्रता की कहानी </a:t>
            </a:r>
            <a:r>
              <a:rPr lang="en-US" sz="2400" dirty="0" smtClean="0"/>
              <a:t> I</a:t>
            </a:r>
            <a:r>
              <a:rPr lang="hi-IN" sz="2400" dirty="0" smtClean="0"/>
              <a:t> </a:t>
            </a:r>
          </a:p>
          <a:p>
            <a:r>
              <a:rPr lang="en-US" sz="2400" dirty="0" smtClean="0"/>
              <a:t>v)</a:t>
            </a:r>
            <a:r>
              <a:rPr lang="hi-IN" sz="2400" dirty="0" smtClean="0"/>
              <a:t> निर्जीव वस्तुओं के मनोभाव का ज्ञान I</a:t>
            </a:r>
          </a:p>
          <a:p>
            <a:r>
              <a:rPr lang="en-US" sz="2400" dirty="0" smtClean="0"/>
              <a:t>vi)</a:t>
            </a:r>
            <a:r>
              <a:rPr lang="hi-IN" sz="2400" dirty="0" smtClean="0"/>
              <a:t> आज़ादी की भावना का विकास </a:t>
            </a:r>
            <a:r>
              <a:rPr lang="en-US" sz="2400" dirty="0" smtClean="0"/>
              <a:t> I</a:t>
            </a:r>
            <a:endParaRPr lang="hi-IN" sz="2400" dirty="0" smtClean="0"/>
          </a:p>
          <a:p>
            <a:r>
              <a:rPr lang="en-US" sz="2400" dirty="0" smtClean="0"/>
              <a:t>vii) </a:t>
            </a:r>
            <a:r>
              <a:rPr lang="hi-IN" sz="2400" dirty="0" smtClean="0"/>
              <a:t>कठपुतली को मन में स्वतंत्र होने का भाव </a:t>
            </a:r>
            <a:r>
              <a:rPr lang="en-US" sz="2400" dirty="0" smtClean="0"/>
              <a:t> I</a:t>
            </a:r>
            <a:r>
              <a:rPr lang="hi-IN" sz="2400" dirty="0" smtClean="0"/>
              <a:t> </a:t>
            </a:r>
          </a:p>
          <a:p>
            <a:r>
              <a:rPr lang="en-US" sz="2400" dirty="0" smtClean="0"/>
              <a:t>viii)</a:t>
            </a:r>
            <a:r>
              <a:rPr lang="hi-IN" sz="2400" dirty="0" smtClean="0"/>
              <a:t> कठपुतली के खेल का ज्ञान </a:t>
            </a:r>
            <a:r>
              <a:rPr lang="en-US" sz="2400" dirty="0" smtClean="0"/>
              <a:t>I</a:t>
            </a:r>
            <a:endParaRPr lang="hi-IN" sz="2400" dirty="0" smtClean="0"/>
          </a:p>
          <a:p>
            <a:r>
              <a:rPr lang="en-US" sz="2400" dirty="0" smtClean="0"/>
              <a:t>ix) </a:t>
            </a:r>
            <a:r>
              <a:rPr lang="hi-IN" sz="2400" dirty="0" smtClean="0"/>
              <a:t>कठपुतली के खेल के माध्यम से आज़ादी की भावना</a:t>
            </a:r>
            <a:r>
              <a:rPr lang="en-US" sz="2400" dirty="0" smtClean="0"/>
              <a:t> I</a:t>
            </a:r>
            <a:r>
              <a:rPr lang="hi-IN" sz="2400" dirty="0" smtClean="0"/>
              <a:t> </a:t>
            </a:r>
          </a:p>
          <a:p>
            <a:r>
              <a:rPr lang="en-US" sz="2400" dirty="0" smtClean="0"/>
              <a:t>x) </a:t>
            </a:r>
            <a:r>
              <a:rPr lang="hi-IN" sz="2400" dirty="0" smtClean="0"/>
              <a:t>कठपुतली के परतंत्रता की कहानी </a:t>
            </a:r>
            <a:r>
              <a:rPr lang="en-US" sz="2400" dirty="0" smtClean="0"/>
              <a:t>I</a:t>
            </a:r>
            <a:r>
              <a:rPr lang="hi-IN" sz="2400" dirty="0" smtClean="0"/>
              <a:t> </a:t>
            </a:r>
          </a:p>
          <a:p>
            <a:r>
              <a:rPr lang="en-US" sz="2400" dirty="0" smtClean="0"/>
              <a:t>xi) </a:t>
            </a:r>
            <a:r>
              <a:rPr lang="hi-IN" sz="2400" dirty="0" smtClean="0"/>
              <a:t>कठपुतली के मन में उठने वाले भाव </a:t>
            </a:r>
            <a:r>
              <a:rPr lang="en-US" sz="2400" dirty="0" smtClean="0"/>
              <a:t> I</a:t>
            </a:r>
            <a:r>
              <a:rPr lang="hi-IN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	</a:t>
            </a:r>
          </a:p>
          <a:p>
            <a:endParaRPr lang="hi-IN" sz="24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9144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</a:t>
            </a:r>
            <a:r>
              <a:rPr lang="en-US" sz="3200" dirty="0" smtClean="0">
                <a:solidFill>
                  <a:srgbClr val="FF0000"/>
                </a:solidFill>
              </a:rPr>
              <a:t>4</a:t>
            </a:r>
            <a:r>
              <a:rPr lang="hi-IN" sz="3200" dirty="0" smtClean="0">
                <a:solidFill>
                  <a:srgbClr val="FF0000"/>
                </a:solidFill>
              </a:rPr>
              <a:t> कठपुतली (भवानी प्रसाद मिश्र)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i-IN" sz="2000" dirty="0" smtClean="0">
                <a:solidFill>
                  <a:srgbClr val="000066"/>
                </a:solidFill>
              </a:rPr>
              <a:t>इस विडियो को देखें :-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66"/>
                </a:solidFill>
              </a:rPr>
              <a:t>https://www.youtube.com/watch?v=nOCoKOTktmA</a:t>
            </a: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66"/>
                </a:solidFill>
              </a:rPr>
              <a:t>https://www.youtube.com/watch?v=g4Pjm3W7yP4</a:t>
            </a: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hi-IN" sz="2000" dirty="0" smtClean="0">
                <a:solidFill>
                  <a:srgbClr val="000066"/>
                </a:solidFill>
              </a:rPr>
              <a:t>प्रश्नोत्तर के लिए :-</a:t>
            </a:r>
          </a:p>
          <a:p>
            <a:pPr>
              <a:buNone/>
            </a:pP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66"/>
                </a:solidFill>
              </a:rPr>
              <a:t>https://www.youtube.com/watch?v=wLtIQNIGArA</a:t>
            </a: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hi-IN" sz="20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hi-IN" sz="2000" dirty="0" smtClean="0">
                <a:solidFill>
                  <a:srgbClr val="000066"/>
                </a:solidFill>
              </a:rPr>
              <a:t>सौजन्य से :- हिंदी विभाग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1018</TotalTime>
  <Words>168</Words>
  <Application>Microsoft Office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Slide 1</vt:lpstr>
      <vt:lpstr>पाठ-4 कठपुतली (भवानी प्रसाद मिश्र) </vt:lpstr>
      <vt:lpstr>पाठ-4 कठपुतली (भवानी प्रसाद मिश्र) </vt:lpstr>
      <vt:lpstr>पाठ-4 कठपुतली (भवानी प्रसाद मिश्र)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ssgj</dc:creator>
  <cp:lastModifiedBy>cyntbe</cp:lastModifiedBy>
  <cp:revision>121</cp:revision>
  <dcterms:created xsi:type="dcterms:W3CDTF">2006-08-16T00:00:00Z</dcterms:created>
  <dcterms:modified xsi:type="dcterms:W3CDTF">2020-05-12T11:50:34Z</dcterms:modified>
</cp:coreProperties>
</file>